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C0BA7D-E852-4BB3-A627-8C0EFC389919}"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71172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C0BA7D-E852-4BB3-A627-8C0EFC389919}"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81874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C0BA7D-E852-4BB3-A627-8C0EFC389919}"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201869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C0BA7D-E852-4BB3-A627-8C0EFC389919}"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3092823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C0BA7D-E852-4BB3-A627-8C0EFC389919}"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293668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C0BA7D-E852-4BB3-A627-8C0EFC389919}"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242443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C0BA7D-E852-4BB3-A627-8C0EFC389919}" type="datetimeFigureOut">
              <a:rPr lang="en-GB" smtClean="0"/>
              <a:t>02/02/2021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5082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C0BA7D-E852-4BB3-A627-8C0EFC389919}" type="datetimeFigureOut">
              <a:rPr lang="en-GB" smtClean="0"/>
              <a:t>02/02/2021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374875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0BA7D-E852-4BB3-A627-8C0EFC389919}" type="datetimeFigureOut">
              <a:rPr lang="en-GB" smtClean="0"/>
              <a:t>02/02/2021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3808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C0BA7D-E852-4BB3-A627-8C0EFC389919}"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419810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C0BA7D-E852-4BB3-A627-8C0EFC389919}"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A8FE09-E581-4580-8553-30E23D4BDD83}" type="slidenum">
              <a:rPr lang="en-GB" smtClean="0"/>
              <a:t>‹#›</a:t>
            </a:fld>
            <a:endParaRPr lang="en-GB"/>
          </a:p>
        </p:txBody>
      </p:sp>
    </p:spTree>
    <p:extLst>
      <p:ext uri="{BB962C8B-B14F-4D97-AF65-F5344CB8AC3E}">
        <p14:creationId xmlns:p14="http://schemas.microsoft.com/office/powerpoint/2010/main" val="194639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0BA7D-E852-4BB3-A627-8C0EFC389919}" type="datetimeFigureOut">
              <a:rPr lang="en-GB" smtClean="0"/>
              <a:t>02/02/2021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8FE09-E581-4580-8553-30E23D4BDD83}" type="slidenum">
              <a:rPr lang="en-GB" smtClean="0"/>
              <a:t>‹#›</a:t>
            </a:fld>
            <a:endParaRPr lang="en-GB"/>
          </a:p>
        </p:txBody>
      </p:sp>
    </p:spTree>
    <p:extLst>
      <p:ext uri="{BB962C8B-B14F-4D97-AF65-F5344CB8AC3E}">
        <p14:creationId xmlns:p14="http://schemas.microsoft.com/office/powerpoint/2010/main" val="3220959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fif"/><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84049"/>
            <a:ext cx="9144000" cy="1956816"/>
          </a:xfrm>
        </p:spPr>
        <p:txBody>
          <a:bodyPr>
            <a:normAutofit/>
          </a:bodyPr>
          <a:lstStyle/>
          <a:p>
            <a:r>
              <a:rPr lang="en-GB" sz="4000" dirty="0" smtClean="0"/>
              <a:t>The Chinese New year is a 15 day celebration which starts on the New </a:t>
            </a:r>
            <a:r>
              <a:rPr lang="en-GB" sz="4000" dirty="0"/>
              <a:t>M</a:t>
            </a:r>
            <a:r>
              <a:rPr lang="en-GB" sz="4000" dirty="0" smtClean="0"/>
              <a:t>oon towards the end of every January. </a:t>
            </a:r>
            <a:endParaRPr lang="en-GB" sz="4000" dirty="0"/>
          </a:p>
        </p:txBody>
      </p:sp>
      <p:sp>
        <p:nvSpPr>
          <p:cNvPr id="5" name="Subtitle 4"/>
          <p:cNvSpPr>
            <a:spLocks noGrp="1"/>
          </p:cNvSpPr>
          <p:nvPr>
            <p:ph type="subTitle" idx="1"/>
          </p:nvPr>
        </p:nvSpPr>
        <p:spPr>
          <a:xfrm>
            <a:off x="1524000" y="2340865"/>
            <a:ext cx="9144000" cy="3858767"/>
          </a:xfrm>
        </p:spPr>
        <p:txBody>
          <a:bodyPr/>
          <a:lstStyle/>
          <a:p>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5964" y="2397638"/>
            <a:ext cx="3493827" cy="204848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099" y="2326183"/>
            <a:ext cx="3042140" cy="228160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145" y="4737464"/>
            <a:ext cx="4535975" cy="181439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8406" y="2340865"/>
            <a:ext cx="3439236" cy="2355827"/>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64486" y="4798346"/>
            <a:ext cx="3710324" cy="1855162"/>
          </a:xfrm>
          <a:prstGeom prst="rect">
            <a:avLst/>
          </a:prstGeom>
        </p:spPr>
      </p:pic>
    </p:spTree>
    <p:extLst>
      <p:ext uri="{BB962C8B-B14F-4D97-AF65-F5344CB8AC3E}">
        <p14:creationId xmlns:p14="http://schemas.microsoft.com/office/powerpoint/2010/main" val="85007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The story of the Chinese New year comes from a legend a long </a:t>
            </a:r>
            <a:r>
              <a:rPr lang="en-GB" sz="4000" dirty="0" err="1" smtClean="0"/>
              <a:t>long</a:t>
            </a:r>
            <a:r>
              <a:rPr lang="en-GB" sz="4000" dirty="0" smtClean="0"/>
              <a:t> time ago.</a:t>
            </a:r>
            <a:endParaRPr lang="en-GB" sz="4000" dirty="0"/>
          </a:p>
        </p:txBody>
      </p:sp>
      <p:sp>
        <p:nvSpPr>
          <p:cNvPr id="3" name="Content Placeholder 2"/>
          <p:cNvSpPr>
            <a:spLocks noGrp="1"/>
          </p:cNvSpPr>
          <p:nvPr>
            <p:ph idx="1"/>
          </p:nvPr>
        </p:nvSpPr>
        <p:spPr/>
        <p:txBody>
          <a:bodyPr>
            <a:normAutofit/>
          </a:bodyPr>
          <a:lstStyle/>
          <a:p>
            <a:r>
              <a:rPr lang="en-GB" sz="2000" dirty="0" smtClean="0"/>
              <a:t>The legend says that a Monster called ‘</a:t>
            </a:r>
            <a:r>
              <a:rPr lang="en-GB" sz="2000" dirty="0" err="1" smtClean="0"/>
              <a:t>Nian</a:t>
            </a:r>
            <a:r>
              <a:rPr lang="en-GB" sz="2000" dirty="0" smtClean="0"/>
              <a:t>’ would come out on every new Moon and scare everyone. However a wise old man told the people of China that </a:t>
            </a:r>
            <a:r>
              <a:rPr lang="en-GB" sz="2000" dirty="0" err="1" smtClean="0"/>
              <a:t>Nian</a:t>
            </a:r>
            <a:r>
              <a:rPr lang="en-GB" sz="2000" dirty="0" smtClean="0"/>
              <a:t> was scared of 3 things; Fire, loud noises and the colour Red. So, on the next new moon the people of China banged their drums, let off fire crackers, wore red clothes and made fires and </a:t>
            </a:r>
            <a:r>
              <a:rPr lang="en-GB" sz="2000" dirty="0" err="1" smtClean="0"/>
              <a:t>Nian</a:t>
            </a:r>
            <a:r>
              <a:rPr lang="en-GB" sz="2000" dirty="0" smtClean="0"/>
              <a:t> ran away and was never ever seen again!!</a:t>
            </a:r>
          </a:p>
          <a:p>
            <a:endParaRPr lang="en-GB" sz="2000" dirty="0"/>
          </a:p>
          <a:p>
            <a:endParaRPr lang="en-GB" sz="2000" dirty="0" smtClean="0"/>
          </a:p>
          <a:p>
            <a:endParaRPr lang="en-GB" sz="2000" dirty="0" smtClean="0"/>
          </a:p>
          <a:p>
            <a:pPr marL="0" indent="0">
              <a:buNone/>
            </a:pPr>
            <a:r>
              <a:rPr lang="en-GB" sz="2000" dirty="0" smtClean="0"/>
              <a:t>                                                                                                                              </a:t>
            </a:r>
            <a:endParaRPr lang="en-GB" sz="2000" dirty="0"/>
          </a:p>
          <a:p>
            <a:r>
              <a:rPr lang="en-GB" sz="2000" dirty="0" smtClean="0"/>
              <a:t>So now the people in China celebrate the New Year with friends and family by eating delicious food, decorating their houses, giving each other red envelopes and gifts, dancing and wearing the colour red.</a:t>
            </a:r>
            <a:endParaRPr lang="en-GB" sz="20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375" y="3314163"/>
            <a:ext cx="2468879" cy="152083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0994" y="3817512"/>
            <a:ext cx="3055618" cy="971121"/>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8091" y="3314163"/>
            <a:ext cx="1474470" cy="1474470"/>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64040" y="3257119"/>
            <a:ext cx="1714500" cy="1474471"/>
          </a:xfrm>
          <a:prstGeom prst="rect">
            <a:avLst/>
          </a:prstGeom>
        </p:spPr>
      </p:pic>
    </p:spTree>
    <p:extLst>
      <p:ext uri="{BB962C8B-B14F-4D97-AF65-F5344CB8AC3E}">
        <p14:creationId xmlns:p14="http://schemas.microsoft.com/office/powerpoint/2010/main" val="422665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GB" sz="3600" b="1" dirty="0" smtClean="0"/>
              <a:t>The Emperor also told all the animals in the land that f they had a race the winner would have a year named after it. </a:t>
            </a:r>
            <a:endParaRPr lang="en-GB" sz="3600" b="1" dirty="0"/>
          </a:p>
        </p:txBody>
      </p:sp>
      <p:sp>
        <p:nvSpPr>
          <p:cNvPr id="7" name="Content Placeholder 6"/>
          <p:cNvSpPr>
            <a:spLocks noGrp="1"/>
          </p:cNvSpPr>
          <p:nvPr>
            <p:ph idx="1"/>
          </p:nvPr>
        </p:nvSpPr>
        <p:spPr/>
        <p:txBody>
          <a:bodyPr>
            <a:normAutofit/>
          </a:bodyPr>
          <a:lstStyle/>
          <a:p>
            <a:r>
              <a:rPr lang="en-GB" sz="2000" dirty="0" smtClean="0"/>
              <a:t>So all the animals raced across the land to the Emperors palace and even though the Ox was winning, once he got to the river the cheeky Rat jumped on his back and reached the palace first! </a:t>
            </a:r>
          </a:p>
          <a:p>
            <a:r>
              <a:rPr lang="en-GB" sz="2000" dirty="0" smtClean="0"/>
              <a:t>However, the Emperor gave all the animals a year for them to be named after but the Rat is the first and the Ox the second in the order of the calendar.</a:t>
            </a:r>
            <a:endParaRPr lang="en-GB"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6120" y="3097530"/>
            <a:ext cx="5029200" cy="3463290"/>
          </a:xfrm>
          <a:prstGeom prst="rect">
            <a:avLst/>
          </a:prstGeom>
        </p:spPr>
      </p:pic>
    </p:spTree>
    <p:extLst>
      <p:ext uri="{BB962C8B-B14F-4D97-AF65-F5344CB8AC3E}">
        <p14:creationId xmlns:p14="http://schemas.microsoft.com/office/powerpoint/2010/main" val="2075923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52055"/>
            <a:ext cx="9144000" cy="2714664"/>
          </a:xfrm>
        </p:spPr>
        <p:txBody>
          <a:bodyPr>
            <a:normAutofit/>
          </a:bodyPr>
          <a:lstStyle/>
          <a:p>
            <a:r>
              <a:rPr lang="en-GB" sz="4000" b="1" dirty="0" smtClean="0"/>
              <a:t>This year in 2020, it is the year of the Ox (Cow). In the Chinese Horoscope there are 12 different Animals.</a:t>
            </a:r>
            <a:endParaRPr lang="en-GB" sz="4000" b="1" dirty="0"/>
          </a:p>
        </p:txBody>
      </p:sp>
      <p:sp>
        <p:nvSpPr>
          <p:cNvPr id="3" name="Subtitle 2"/>
          <p:cNvSpPr>
            <a:spLocks noGrp="1"/>
          </p:cNvSpPr>
          <p:nvPr>
            <p:ph type="subTitle" idx="1"/>
          </p:nvPr>
        </p:nvSpPr>
        <p:spPr>
          <a:xfrm>
            <a:off x="7277100" y="3602038"/>
            <a:ext cx="3390900" cy="1655762"/>
          </a:xfrm>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5100" y="2532856"/>
            <a:ext cx="5526548" cy="3297238"/>
          </a:xfrm>
          <a:prstGeom prst="rect">
            <a:avLst/>
          </a:prstGeom>
        </p:spPr>
      </p:pic>
      <p:sp>
        <p:nvSpPr>
          <p:cNvPr id="6" name="Rectangle 5"/>
          <p:cNvSpPr/>
          <p:nvPr/>
        </p:nvSpPr>
        <p:spPr>
          <a:xfrm>
            <a:off x="411480" y="2967335"/>
            <a:ext cx="5623560" cy="1200329"/>
          </a:xfrm>
          <a:prstGeom prst="rect">
            <a:avLst/>
          </a:prstGeom>
        </p:spPr>
        <p:txBody>
          <a:bodyPr wrap="square">
            <a:spAutoFit/>
          </a:bodyPr>
          <a:lstStyle/>
          <a:p>
            <a:r>
              <a:rPr lang="en-GB" b="1" dirty="0"/>
              <a:t>Each animal represents something different and depending on which year you were born will depend on which animal you are. Can you work out from the chart which one you are?!</a:t>
            </a:r>
            <a:endParaRPr lang="en-GB" dirty="0"/>
          </a:p>
        </p:txBody>
      </p:sp>
    </p:spTree>
    <p:extLst>
      <p:ext uri="{BB962C8B-B14F-4D97-AF65-F5344CB8AC3E}">
        <p14:creationId xmlns:p14="http://schemas.microsoft.com/office/powerpoint/2010/main" val="226653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 quiz;</a:t>
            </a:r>
            <a:endParaRPr lang="en-GB" dirty="0"/>
          </a:p>
        </p:txBody>
      </p:sp>
      <p:sp>
        <p:nvSpPr>
          <p:cNvPr id="3" name="Content Placeholder 2"/>
          <p:cNvSpPr>
            <a:spLocks noGrp="1"/>
          </p:cNvSpPr>
          <p:nvPr>
            <p:ph idx="1"/>
          </p:nvPr>
        </p:nvSpPr>
        <p:spPr>
          <a:xfrm>
            <a:off x="838200" y="1787857"/>
            <a:ext cx="10515600" cy="4389106"/>
          </a:xfrm>
        </p:spPr>
        <p:txBody>
          <a:bodyPr>
            <a:normAutofit lnSpcReduction="10000"/>
          </a:bodyPr>
          <a:lstStyle/>
          <a:p>
            <a:r>
              <a:rPr lang="en-GB" sz="2000" dirty="0" smtClean="0"/>
              <a:t>1 </a:t>
            </a:r>
            <a:r>
              <a:rPr lang="en-GB" sz="1800" dirty="0"/>
              <a:t> </a:t>
            </a:r>
            <a:r>
              <a:rPr lang="en-GB" sz="1800" dirty="0" smtClean="0"/>
              <a:t>This animal eats almost anything?</a:t>
            </a:r>
          </a:p>
          <a:p>
            <a:r>
              <a:rPr lang="en-GB" sz="1800" dirty="0" smtClean="0"/>
              <a:t>2.  Can you name a film with a ‘Dog’ in it?</a:t>
            </a:r>
          </a:p>
          <a:p>
            <a:r>
              <a:rPr lang="en-GB" sz="1800" dirty="0" smtClean="0"/>
              <a:t>3. The Chinese version of this animal does NOT have wings, which animal is it?</a:t>
            </a:r>
          </a:p>
          <a:p>
            <a:r>
              <a:rPr lang="en-GB" sz="1800" dirty="0" smtClean="0"/>
              <a:t>4. These animals can be very noisy when the sun is rising?</a:t>
            </a:r>
          </a:p>
          <a:p>
            <a:r>
              <a:rPr lang="en-GB" sz="1800" dirty="0" smtClean="0"/>
              <a:t>5. This animal is late in a very famous film?</a:t>
            </a:r>
          </a:p>
          <a:p>
            <a:r>
              <a:rPr lang="en-GB" sz="1800" dirty="0" smtClean="0"/>
              <a:t>6. This animal can make us warm jumpers?</a:t>
            </a:r>
          </a:p>
          <a:p>
            <a:r>
              <a:rPr lang="en-GB" sz="1800" dirty="0" smtClean="0"/>
              <a:t>7. </a:t>
            </a:r>
            <a:r>
              <a:rPr lang="en-GB" sz="1800" dirty="0"/>
              <a:t>A</a:t>
            </a:r>
            <a:r>
              <a:rPr lang="en-GB" sz="1800" dirty="0" smtClean="0"/>
              <a:t> film named after a vegetarian meal stars this animal?</a:t>
            </a:r>
          </a:p>
          <a:p>
            <a:r>
              <a:rPr lang="en-GB" sz="1800" dirty="0" smtClean="0"/>
              <a:t>8. This animal is in a book and came to Tea?!</a:t>
            </a:r>
          </a:p>
          <a:p>
            <a:r>
              <a:rPr lang="en-GB" sz="1800" dirty="0" smtClean="0"/>
              <a:t>9. This animal is in the jungle book and begins with the letter ‘K’</a:t>
            </a:r>
          </a:p>
          <a:p>
            <a:r>
              <a:rPr lang="en-GB" sz="1800" dirty="0" smtClean="0"/>
              <a:t>10. This animal was in a famous film/theatre production about the first world war.</a:t>
            </a:r>
          </a:p>
          <a:p>
            <a:r>
              <a:rPr lang="en-GB" sz="1800" dirty="0" smtClean="0"/>
              <a:t>11. There is a tree named after this animal.</a:t>
            </a:r>
          </a:p>
          <a:p>
            <a:r>
              <a:rPr lang="en-GB" sz="1800" dirty="0" smtClean="0"/>
              <a:t>12. This animal is very large and has </a:t>
            </a:r>
            <a:r>
              <a:rPr lang="en-GB" sz="1800" smtClean="0"/>
              <a:t>4 stomachs!!</a:t>
            </a:r>
            <a:endParaRPr lang="en-GB" sz="1800" dirty="0"/>
          </a:p>
        </p:txBody>
      </p:sp>
    </p:spTree>
    <p:extLst>
      <p:ext uri="{BB962C8B-B14F-4D97-AF65-F5344CB8AC3E}">
        <p14:creationId xmlns:p14="http://schemas.microsoft.com/office/powerpoint/2010/main" val="76795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87775"/>
          </a:xfrm>
        </p:spPr>
        <p:txBody>
          <a:bodyPr>
            <a:noAutofit/>
          </a:bodyPr>
          <a:lstStyle/>
          <a:p>
            <a:r>
              <a:rPr lang="en-GB" sz="3200" dirty="0" smtClean="0"/>
              <a:t>Lots of artists draw or paint animals</a:t>
            </a:r>
            <a:r>
              <a:rPr lang="en-GB" sz="3200" dirty="0"/>
              <a:t>.</a:t>
            </a:r>
            <a:r>
              <a:rPr lang="en-GB" sz="3200" dirty="0" smtClean="0"/>
              <a:t> Can you  draw one of the animals from the Chinese horoscope. You can use; pencil, pens, paint, collage materials </a:t>
            </a:r>
            <a:r>
              <a:rPr lang="en-GB" sz="3200" dirty="0" err="1" smtClean="0"/>
              <a:t>etc</a:t>
            </a:r>
            <a:r>
              <a:rPr lang="en-GB" sz="3200" dirty="0" smtClean="0"/>
              <a:t> and make them as individual as you like. It could wear a hat, be decorative, be colourful or just a bold shape and remember it does not have to be perfect!</a:t>
            </a:r>
            <a:endParaRPr lang="en-GB" sz="32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050" y="4531963"/>
            <a:ext cx="2710929" cy="216874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188" y="4797127"/>
            <a:ext cx="4003862" cy="190358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9033" y="3261815"/>
            <a:ext cx="2894511" cy="3438892"/>
          </a:xfrm>
          <a:prstGeom prst="rect">
            <a:avLst/>
          </a:prstGeom>
        </p:spPr>
      </p:pic>
      <p:pic>
        <p:nvPicPr>
          <p:cNvPr id="1026" name="Picture 2" descr="Peter Rabbit"/>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3762588" y="2935336"/>
            <a:ext cx="2418923" cy="1814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004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549</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Chinese New year is a 15 day celebration which starts on the New Moon towards the end of every January. </vt:lpstr>
      <vt:lpstr>The story of the Chinese New year comes from a legend a long long time ago.</vt:lpstr>
      <vt:lpstr>The Emperor also told all the animals in the land that f they had a race the winner would have a year named after it. </vt:lpstr>
      <vt:lpstr>This year in 2020, it is the year of the Ox (Cow). In the Chinese Horoscope there are 12 different Animals.</vt:lpstr>
      <vt:lpstr>Animal quiz;</vt:lpstr>
      <vt:lpstr>Lots of artists draw or paint animals. Can you  draw one of the animals from the Chinese horoscope. You can use; pencil, pens, paint, collage materials etc and make them as individual as you like. It could wear a hat, be decorative, be colourful or just a bold shape and remember it does not have to be perfect!</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Chinese Horoscope there are 12 different Animals.</dc:title>
  <dc:creator>Micaela Beatson</dc:creator>
  <cp:lastModifiedBy>Carrie Myhill</cp:lastModifiedBy>
  <cp:revision>47</cp:revision>
  <dcterms:created xsi:type="dcterms:W3CDTF">2021-02-01T12:58:04Z</dcterms:created>
  <dcterms:modified xsi:type="dcterms:W3CDTF">2021-02-02T09:11:45Z</dcterms:modified>
</cp:coreProperties>
</file>